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SDC17801.JPG"/>
          <p:cNvPicPr>
            <a:picLocks noChangeAspect="1"/>
          </p:cNvPicPr>
          <p:nvPr/>
        </p:nvPicPr>
        <p:blipFill>
          <a:blip r:embed="rId2" cstate="print"/>
          <a:srcRect l="25833" t="24445" r="28333"/>
          <a:stretch>
            <a:fillRect/>
          </a:stretch>
        </p:blipFill>
        <p:spPr>
          <a:xfrm>
            <a:off x="4724400" y="2286000"/>
            <a:ext cx="2971800" cy="3674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81200" y="0"/>
            <a:ext cx="5791200" cy="9445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Презентация на тему:</a:t>
            </a:r>
            <a:endParaRPr lang="ru-RU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SDC17791.JPG"/>
          <p:cNvPicPr>
            <a:picLocks noChangeAspect="1"/>
          </p:cNvPicPr>
          <p:nvPr/>
        </p:nvPicPr>
        <p:blipFill>
          <a:blip r:embed="rId3" cstate="print"/>
          <a:srcRect l="5128" t="3846" r="-2564" b="3846"/>
          <a:stretch>
            <a:fillRect/>
          </a:stretch>
        </p:blipFill>
        <p:spPr>
          <a:xfrm>
            <a:off x="1524000" y="2286000"/>
            <a:ext cx="289560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2667000" y="838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«Духовно – нравственное       воспитание детей старшего дошкольного возраста на основе православной культуры».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2" name="Рисунок 11" descr="book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04800"/>
            <a:ext cx="1439590" cy="218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G:\CCI03032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381000"/>
            <a:ext cx="1478179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7794.JPG"/>
          <p:cNvPicPr>
            <a:picLocks noChangeAspect="1"/>
          </p:cNvPicPr>
          <p:nvPr/>
        </p:nvPicPr>
        <p:blipFill>
          <a:blip r:embed="rId2" cstate="print"/>
          <a:srcRect l="37500" b="15556"/>
          <a:stretch>
            <a:fillRect/>
          </a:stretch>
        </p:blipFill>
        <p:spPr>
          <a:xfrm>
            <a:off x="152400" y="1447800"/>
            <a:ext cx="5188618" cy="525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DC17846.JPG"/>
          <p:cNvPicPr>
            <a:picLocks noChangeAspect="1"/>
          </p:cNvPicPr>
          <p:nvPr/>
        </p:nvPicPr>
        <p:blipFill>
          <a:blip r:embed="rId3" cstate="print"/>
          <a:srcRect l="23333" t="43333"/>
          <a:stretch>
            <a:fillRect/>
          </a:stretch>
        </p:blipFill>
        <p:spPr>
          <a:xfrm>
            <a:off x="3429000" y="381000"/>
            <a:ext cx="5360894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7850.JPG"/>
          <p:cNvPicPr>
            <a:picLocks noChangeAspect="1"/>
          </p:cNvPicPr>
          <p:nvPr/>
        </p:nvPicPr>
        <p:blipFill>
          <a:blip r:embed="rId2" cstate="print"/>
          <a:srcRect t="21111" r="16667"/>
          <a:stretch>
            <a:fillRect/>
          </a:stretch>
        </p:blipFill>
        <p:spPr>
          <a:xfrm>
            <a:off x="685800" y="685800"/>
            <a:ext cx="7620000" cy="541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Презентация на тему: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Сергей</cp:lastModifiedBy>
  <cp:revision>5</cp:revision>
  <dcterms:created xsi:type="dcterms:W3CDTF">2013-10-20T14:54:06Z</dcterms:created>
  <dcterms:modified xsi:type="dcterms:W3CDTF">2016-01-25T12:31:23Z</dcterms:modified>
</cp:coreProperties>
</file>